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2682200" cy="20162838"/>
  <p:notesSz cx="6858000" cy="9144000"/>
  <p:defaultTextStyle>
    <a:defPPr>
      <a:defRPr lang="ko-KR"/>
    </a:defPPr>
    <a:lvl1pPr marL="0" algn="l" defTabSz="2448215" rtl="0" eaLnBrk="1" latinLnBrk="1" hangingPunct="1">
      <a:defRPr sz="4800" kern="1200">
        <a:solidFill>
          <a:schemeClr val="tx1"/>
        </a:solidFill>
        <a:latin typeface="+mn-lt"/>
        <a:ea typeface="+mn-ea"/>
        <a:cs typeface="+mn-cs"/>
      </a:defRPr>
    </a:lvl1pPr>
    <a:lvl2pPr marL="1224107" algn="l" defTabSz="2448215" rtl="0" eaLnBrk="1" latinLnBrk="1" hangingPunct="1">
      <a:defRPr sz="4800" kern="1200">
        <a:solidFill>
          <a:schemeClr val="tx1"/>
        </a:solidFill>
        <a:latin typeface="+mn-lt"/>
        <a:ea typeface="+mn-ea"/>
        <a:cs typeface="+mn-cs"/>
      </a:defRPr>
    </a:lvl2pPr>
    <a:lvl3pPr marL="2448215" algn="l" defTabSz="2448215" rtl="0" eaLnBrk="1" latinLnBrk="1" hangingPunct="1">
      <a:defRPr sz="4800" kern="1200">
        <a:solidFill>
          <a:schemeClr val="tx1"/>
        </a:solidFill>
        <a:latin typeface="+mn-lt"/>
        <a:ea typeface="+mn-ea"/>
        <a:cs typeface="+mn-cs"/>
      </a:defRPr>
    </a:lvl3pPr>
    <a:lvl4pPr marL="3672322" algn="l" defTabSz="2448215" rtl="0" eaLnBrk="1" latinLnBrk="1" hangingPunct="1">
      <a:defRPr sz="4800" kern="1200">
        <a:solidFill>
          <a:schemeClr val="tx1"/>
        </a:solidFill>
        <a:latin typeface="+mn-lt"/>
        <a:ea typeface="+mn-ea"/>
        <a:cs typeface="+mn-cs"/>
      </a:defRPr>
    </a:lvl4pPr>
    <a:lvl5pPr marL="4896429" algn="l" defTabSz="2448215" rtl="0" eaLnBrk="1" latinLnBrk="1" hangingPunct="1">
      <a:defRPr sz="4800" kern="1200">
        <a:solidFill>
          <a:schemeClr val="tx1"/>
        </a:solidFill>
        <a:latin typeface="+mn-lt"/>
        <a:ea typeface="+mn-ea"/>
        <a:cs typeface="+mn-cs"/>
      </a:defRPr>
    </a:lvl5pPr>
    <a:lvl6pPr marL="6120536" algn="l" defTabSz="2448215" rtl="0" eaLnBrk="1" latinLnBrk="1" hangingPunct="1">
      <a:defRPr sz="4800" kern="1200">
        <a:solidFill>
          <a:schemeClr val="tx1"/>
        </a:solidFill>
        <a:latin typeface="+mn-lt"/>
        <a:ea typeface="+mn-ea"/>
        <a:cs typeface="+mn-cs"/>
      </a:defRPr>
    </a:lvl6pPr>
    <a:lvl7pPr marL="7344644" algn="l" defTabSz="2448215" rtl="0" eaLnBrk="1" latinLnBrk="1" hangingPunct="1">
      <a:defRPr sz="4800" kern="1200">
        <a:solidFill>
          <a:schemeClr val="tx1"/>
        </a:solidFill>
        <a:latin typeface="+mn-lt"/>
        <a:ea typeface="+mn-ea"/>
        <a:cs typeface="+mn-cs"/>
      </a:defRPr>
    </a:lvl7pPr>
    <a:lvl8pPr marL="8568751" algn="l" defTabSz="2448215" rtl="0" eaLnBrk="1" latinLnBrk="1" hangingPunct="1">
      <a:defRPr sz="4800" kern="1200">
        <a:solidFill>
          <a:schemeClr val="tx1"/>
        </a:solidFill>
        <a:latin typeface="+mn-lt"/>
        <a:ea typeface="+mn-ea"/>
        <a:cs typeface="+mn-cs"/>
      </a:defRPr>
    </a:lvl8pPr>
    <a:lvl9pPr marL="9792858" algn="l" defTabSz="2448215" rtl="0" eaLnBrk="1" latinLnBrk="1" hangingPunct="1">
      <a:defRPr sz="4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2" d="100"/>
          <a:sy n="22" d="100"/>
        </p:scale>
        <p:origin x="-1572" y="-156"/>
      </p:cViewPr>
      <p:guideLst>
        <p:guide orient="horz" pos="6351"/>
        <p:guide pos="714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9FCB86-5790-4446-90DC-FF4EFB8EB285}" type="datetimeFigureOut">
              <a:rPr lang="ko-KR" altLang="en-US" smtClean="0"/>
              <a:pPr/>
              <a:t>2013-09-19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500188" y="685800"/>
            <a:ext cx="38576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606A9A-F9FB-49AE-B011-849801F7C2E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2448215" rtl="0" eaLnBrk="1" latinLnBrk="1" hangingPunct="1">
      <a:defRPr sz="3200" kern="1200">
        <a:solidFill>
          <a:schemeClr val="tx1"/>
        </a:solidFill>
        <a:latin typeface="+mn-lt"/>
        <a:ea typeface="+mn-ea"/>
        <a:cs typeface="+mn-cs"/>
      </a:defRPr>
    </a:lvl1pPr>
    <a:lvl2pPr marL="1224107" algn="l" defTabSz="2448215" rtl="0" eaLnBrk="1" latinLnBrk="1" hangingPunct="1">
      <a:defRPr sz="3200" kern="1200">
        <a:solidFill>
          <a:schemeClr val="tx1"/>
        </a:solidFill>
        <a:latin typeface="+mn-lt"/>
        <a:ea typeface="+mn-ea"/>
        <a:cs typeface="+mn-cs"/>
      </a:defRPr>
    </a:lvl2pPr>
    <a:lvl3pPr marL="2448215" algn="l" defTabSz="2448215" rtl="0" eaLnBrk="1" latinLnBrk="1" hangingPunct="1">
      <a:defRPr sz="3200" kern="1200">
        <a:solidFill>
          <a:schemeClr val="tx1"/>
        </a:solidFill>
        <a:latin typeface="+mn-lt"/>
        <a:ea typeface="+mn-ea"/>
        <a:cs typeface="+mn-cs"/>
      </a:defRPr>
    </a:lvl3pPr>
    <a:lvl4pPr marL="3672322" algn="l" defTabSz="2448215" rtl="0" eaLnBrk="1" latinLnBrk="1" hangingPunct="1">
      <a:defRPr sz="3200" kern="1200">
        <a:solidFill>
          <a:schemeClr val="tx1"/>
        </a:solidFill>
        <a:latin typeface="+mn-lt"/>
        <a:ea typeface="+mn-ea"/>
        <a:cs typeface="+mn-cs"/>
      </a:defRPr>
    </a:lvl4pPr>
    <a:lvl5pPr marL="4896429" algn="l" defTabSz="2448215" rtl="0" eaLnBrk="1" latinLnBrk="1" hangingPunct="1">
      <a:defRPr sz="3200" kern="1200">
        <a:solidFill>
          <a:schemeClr val="tx1"/>
        </a:solidFill>
        <a:latin typeface="+mn-lt"/>
        <a:ea typeface="+mn-ea"/>
        <a:cs typeface="+mn-cs"/>
      </a:defRPr>
    </a:lvl5pPr>
    <a:lvl6pPr marL="6120536" algn="l" defTabSz="2448215" rtl="0" eaLnBrk="1" latinLnBrk="1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7344644" algn="l" defTabSz="2448215" rtl="0" eaLnBrk="1" latinLnBrk="1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8568751" algn="l" defTabSz="2448215" rtl="0" eaLnBrk="1" latinLnBrk="1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9792858" algn="l" defTabSz="2448215" rtl="0" eaLnBrk="1" latinLnBrk="1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06A9A-F9FB-49AE-B011-849801F7C2E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701165" y="6263550"/>
            <a:ext cx="19279870" cy="432194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3402330" y="11425608"/>
            <a:ext cx="15877540" cy="515272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2241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44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6723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896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1205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344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568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792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B4632-164D-4DAD-8607-74203D5BCF3B}" type="datetimeFigureOut">
              <a:rPr lang="ko-KR" altLang="en-US" smtClean="0"/>
              <a:pPr/>
              <a:t>2013-09-19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E99BE-38DA-435F-8FE1-5B2EFBEDF5F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B4632-164D-4DAD-8607-74203D5BCF3B}" type="datetimeFigureOut">
              <a:rPr lang="ko-KR" altLang="en-US" smtClean="0"/>
              <a:pPr/>
              <a:t>2013-09-19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E99BE-38DA-435F-8FE1-5B2EFBEDF5F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16444595" y="807450"/>
            <a:ext cx="5103495" cy="1720375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134110" y="807450"/>
            <a:ext cx="14932448" cy="1720375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B4632-164D-4DAD-8607-74203D5BCF3B}" type="datetimeFigureOut">
              <a:rPr lang="ko-KR" altLang="en-US" smtClean="0"/>
              <a:pPr/>
              <a:t>2013-09-19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E99BE-38DA-435F-8FE1-5B2EFBEDF5F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B4632-164D-4DAD-8607-74203D5BCF3B}" type="datetimeFigureOut">
              <a:rPr lang="ko-KR" altLang="en-US" smtClean="0"/>
              <a:pPr/>
              <a:t>2013-09-19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E99BE-38DA-435F-8FE1-5B2EFBEDF5F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1738" y="12956492"/>
            <a:ext cx="19279870" cy="4004564"/>
          </a:xfrm>
        </p:spPr>
        <p:txBody>
          <a:bodyPr anchor="t"/>
          <a:lstStyle>
            <a:lvl1pPr algn="l">
              <a:defRPr sz="107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791738" y="8545873"/>
            <a:ext cx="19279870" cy="4410619"/>
          </a:xfrm>
        </p:spPr>
        <p:txBody>
          <a:bodyPr anchor="b"/>
          <a:lstStyle>
            <a:lvl1pPr marL="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1pPr>
            <a:lvl2pPr marL="1224107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448215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3pPr>
            <a:lvl4pPr marL="3672322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4pPr>
            <a:lvl5pPr marL="4896429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5pPr>
            <a:lvl6pPr marL="6120536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6pPr>
            <a:lvl7pPr marL="7344644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7pPr>
            <a:lvl8pPr marL="8568751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8pPr>
            <a:lvl9pPr marL="9792858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B4632-164D-4DAD-8607-74203D5BCF3B}" type="datetimeFigureOut">
              <a:rPr lang="ko-KR" altLang="en-US" smtClean="0"/>
              <a:pPr/>
              <a:t>2013-09-19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E99BE-38DA-435F-8FE1-5B2EFBEDF5F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134110" y="4704664"/>
            <a:ext cx="10017972" cy="13306541"/>
          </a:xfrm>
        </p:spPr>
        <p:txBody>
          <a:bodyPr/>
          <a:lstStyle>
            <a:lvl1pPr>
              <a:defRPr sz="7500"/>
            </a:lvl1pPr>
            <a:lvl2pPr>
              <a:defRPr sz="6400"/>
            </a:lvl2pPr>
            <a:lvl3pPr>
              <a:defRPr sz="54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1530118" y="4704664"/>
            <a:ext cx="10017972" cy="13306541"/>
          </a:xfrm>
        </p:spPr>
        <p:txBody>
          <a:bodyPr/>
          <a:lstStyle>
            <a:lvl1pPr>
              <a:defRPr sz="7500"/>
            </a:lvl1pPr>
            <a:lvl2pPr>
              <a:defRPr sz="6400"/>
            </a:lvl2pPr>
            <a:lvl3pPr>
              <a:defRPr sz="54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B4632-164D-4DAD-8607-74203D5BCF3B}" type="datetimeFigureOut">
              <a:rPr lang="ko-KR" altLang="en-US" smtClean="0"/>
              <a:pPr/>
              <a:t>2013-09-19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E99BE-38DA-435F-8FE1-5B2EFBEDF5F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134110" y="4513303"/>
            <a:ext cx="10021911" cy="1880930"/>
          </a:xfrm>
        </p:spPr>
        <p:txBody>
          <a:bodyPr anchor="b"/>
          <a:lstStyle>
            <a:lvl1pPr marL="0" indent="0">
              <a:buNone/>
              <a:defRPr sz="6400" b="1"/>
            </a:lvl1pPr>
            <a:lvl2pPr marL="1224107" indent="0">
              <a:buNone/>
              <a:defRPr sz="5400" b="1"/>
            </a:lvl2pPr>
            <a:lvl3pPr marL="2448215" indent="0">
              <a:buNone/>
              <a:defRPr sz="4800" b="1"/>
            </a:lvl3pPr>
            <a:lvl4pPr marL="3672322" indent="0">
              <a:buNone/>
              <a:defRPr sz="4300" b="1"/>
            </a:lvl4pPr>
            <a:lvl5pPr marL="4896429" indent="0">
              <a:buNone/>
              <a:defRPr sz="4300" b="1"/>
            </a:lvl5pPr>
            <a:lvl6pPr marL="6120536" indent="0">
              <a:buNone/>
              <a:defRPr sz="4300" b="1"/>
            </a:lvl6pPr>
            <a:lvl7pPr marL="7344644" indent="0">
              <a:buNone/>
              <a:defRPr sz="4300" b="1"/>
            </a:lvl7pPr>
            <a:lvl8pPr marL="8568751" indent="0">
              <a:buNone/>
              <a:defRPr sz="4300" b="1"/>
            </a:lvl8pPr>
            <a:lvl9pPr marL="9792858" indent="0">
              <a:buNone/>
              <a:defRPr sz="43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134110" y="6394233"/>
            <a:ext cx="10021911" cy="11616970"/>
          </a:xfrm>
        </p:spPr>
        <p:txBody>
          <a:bodyPr/>
          <a:lstStyle>
            <a:lvl1pPr>
              <a:defRPr sz="6400"/>
            </a:lvl1pPr>
            <a:lvl2pPr>
              <a:defRPr sz="54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11522244" y="4513303"/>
            <a:ext cx="10025847" cy="1880930"/>
          </a:xfrm>
        </p:spPr>
        <p:txBody>
          <a:bodyPr anchor="b"/>
          <a:lstStyle>
            <a:lvl1pPr marL="0" indent="0">
              <a:buNone/>
              <a:defRPr sz="6400" b="1"/>
            </a:lvl1pPr>
            <a:lvl2pPr marL="1224107" indent="0">
              <a:buNone/>
              <a:defRPr sz="5400" b="1"/>
            </a:lvl2pPr>
            <a:lvl3pPr marL="2448215" indent="0">
              <a:buNone/>
              <a:defRPr sz="4800" b="1"/>
            </a:lvl3pPr>
            <a:lvl4pPr marL="3672322" indent="0">
              <a:buNone/>
              <a:defRPr sz="4300" b="1"/>
            </a:lvl4pPr>
            <a:lvl5pPr marL="4896429" indent="0">
              <a:buNone/>
              <a:defRPr sz="4300" b="1"/>
            </a:lvl5pPr>
            <a:lvl6pPr marL="6120536" indent="0">
              <a:buNone/>
              <a:defRPr sz="4300" b="1"/>
            </a:lvl6pPr>
            <a:lvl7pPr marL="7344644" indent="0">
              <a:buNone/>
              <a:defRPr sz="4300" b="1"/>
            </a:lvl7pPr>
            <a:lvl8pPr marL="8568751" indent="0">
              <a:buNone/>
              <a:defRPr sz="4300" b="1"/>
            </a:lvl8pPr>
            <a:lvl9pPr marL="9792858" indent="0">
              <a:buNone/>
              <a:defRPr sz="43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11522244" y="6394233"/>
            <a:ext cx="10025847" cy="11616970"/>
          </a:xfrm>
        </p:spPr>
        <p:txBody>
          <a:bodyPr/>
          <a:lstStyle>
            <a:lvl1pPr>
              <a:defRPr sz="6400"/>
            </a:lvl1pPr>
            <a:lvl2pPr>
              <a:defRPr sz="54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B4632-164D-4DAD-8607-74203D5BCF3B}" type="datetimeFigureOut">
              <a:rPr lang="ko-KR" altLang="en-US" smtClean="0"/>
              <a:pPr/>
              <a:t>2013-09-19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E99BE-38DA-435F-8FE1-5B2EFBEDF5F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B4632-164D-4DAD-8607-74203D5BCF3B}" type="datetimeFigureOut">
              <a:rPr lang="ko-KR" altLang="en-US" smtClean="0"/>
              <a:pPr/>
              <a:t>2013-09-19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E99BE-38DA-435F-8FE1-5B2EFBEDF5F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B4632-164D-4DAD-8607-74203D5BCF3B}" type="datetimeFigureOut">
              <a:rPr lang="ko-KR" altLang="en-US" smtClean="0"/>
              <a:pPr/>
              <a:t>2013-09-19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E99BE-38DA-435F-8FE1-5B2EFBEDF5F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34111" y="802780"/>
            <a:ext cx="7462288" cy="3416481"/>
          </a:xfrm>
        </p:spPr>
        <p:txBody>
          <a:bodyPr anchor="b"/>
          <a:lstStyle>
            <a:lvl1pPr algn="l">
              <a:defRPr sz="54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868110" y="802781"/>
            <a:ext cx="12679980" cy="17208424"/>
          </a:xfrm>
        </p:spPr>
        <p:txBody>
          <a:bodyPr/>
          <a:lstStyle>
            <a:lvl1pPr>
              <a:defRPr sz="8600"/>
            </a:lvl1pPr>
            <a:lvl2pPr>
              <a:defRPr sz="7500"/>
            </a:lvl2pPr>
            <a:lvl3pPr>
              <a:defRPr sz="64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34111" y="4219262"/>
            <a:ext cx="7462288" cy="13791943"/>
          </a:xfrm>
        </p:spPr>
        <p:txBody>
          <a:bodyPr/>
          <a:lstStyle>
            <a:lvl1pPr marL="0" indent="0">
              <a:buNone/>
              <a:defRPr sz="3700"/>
            </a:lvl1pPr>
            <a:lvl2pPr marL="1224107" indent="0">
              <a:buNone/>
              <a:defRPr sz="3200"/>
            </a:lvl2pPr>
            <a:lvl3pPr marL="2448215" indent="0">
              <a:buNone/>
              <a:defRPr sz="2700"/>
            </a:lvl3pPr>
            <a:lvl4pPr marL="3672322" indent="0">
              <a:buNone/>
              <a:defRPr sz="2400"/>
            </a:lvl4pPr>
            <a:lvl5pPr marL="4896429" indent="0">
              <a:buNone/>
              <a:defRPr sz="2400"/>
            </a:lvl5pPr>
            <a:lvl6pPr marL="6120536" indent="0">
              <a:buNone/>
              <a:defRPr sz="2400"/>
            </a:lvl6pPr>
            <a:lvl7pPr marL="7344644" indent="0">
              <a:buNone/>
              <a:defRPr sz="2400"/>
            </a:lvl7pPr>
            <a:lvl8pPr marL="8568751" indent="0">
              <a:buNone/>
              <a:defRPr sz="2400"/>
            </a:lvl8pPr>
            <a:lvl9pPr marL="9792858" indent="0">
              <a:buNone/>
              <a:defRPr sz="2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B4632-164D-4DAD-8607-74203D5BCF3B}" type="datetimeFigureOut">
              <a:rPr lang="ko-KR" altLang="en-US" smtClean="0"/>
              <a:pPr/>
              <a:t>2013-09-19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E99BE-38DA-435F-8FE1-5B2EFBEDF5F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445870" y="14113987"/>
            <a:ext cx="13609320" cy="1666236"/>
          </a:xfrm>
        </p:spPr>
        <p:txBody>
          <a:bodyPr anchor="b"/>
          <a:lstStyle>
            <a:lvl1pPr algn="l">
              <a:defRPr sz="54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445870" y="1801587"/>
            <a:ext cx="13609320" cy="12097703"/>
          </a:xfrm>
        </p:spPr>
        <p:txBody>
          <a:bodyPr/>
          <a:lstStyle>
            <a:lvl1pPr marL="0" indent="0">
              <a:buNone/>
              <a:defRPr sz="8600"/>
            </a:lvl1pPr>
            <a:lvl2pPr marL="1224107" indent="0">
              <a:buNone/>
              <a:defRPr sz="7500"/>
            </a:lvl2pPr>
            <a:lvl3pPr marL="2448215" indent="0">
              <a:buNone/>
              <a:defRPr sz="6400"/>
            </a:lvl3pPr>
            <a:lvl4pPr marL="3672322" indent="0">
              <a:buNone/>
              <a:defRPr sz="5400"/>
            </a:lvl4pPr>
            <a:lvl5pPr marL="4896429" indent="0">
              <a:buNone/>
              <a:defRPr sz="5400"/>
            </a:lvl5pPr>
            <a:lvl6pPr marL="6120536" indent="0">
              <a:buNone/>
              <a:defRPr sz="5400"/>
            </a:lvl6pPr>
            <a:lvl7pPr marL="7344644" indent="0">
              <a:buNone/>
              <a:defRPr sz="5400"/>
            </a:lvl7pPr>
            <a:lvl8pPr marL="8568751" indent="0">
              <a:buNone/>
              <a:defRPr sz="5400"/>
            </a:lvl8pPr>
            <a:lvl9pPr marL="9792858" indent="0">
              <a:buNone/>
              <a:defRPr sz="54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445870" y="15780222"/>
            <a:ext cx="13609320" cy="2366332"/>
          </a:xfrm>
        </p:spPr>
        <p:txBody>
          <a:bodyPr/>
          <a:lstStyle>
            <a:lvl1pPr marL="0" indent="0">
              <a:buNone/>
              <a:defRPr sz="3700"/>
            </a:lvl1pPr>
            <a:lvl2pPr marL="1224107" indent="0">
              <a:buNone/>
              <a:defRPr sz="3200"/>
            </a:lvl2pPr>
            <a:lvl3pPr marL="2448215" indent="0">
              <a:buNone/>
              <a:defRPr sz="2700"/>
            </a:lvl3pPr>
            <a:lvl4pPr marL="3672322" indent="0">
              <a:buNone/>
              <a:defRPr sz="2400"/>
            </a:lvl4pPr>
            <a:lvl5pPr marL="4896429" indent="0">
              <a:buNone/>
              <a:defRPr sz="2400"/>
            </a:lvl5pPr>
            <a:lvl6pPr marL="6120536" indent="0">
              <a:buNone/>
              <a:defRPr sz="2400"/>
            </a:lvl6pPr>
            <a:lvl7pPr marL="7344644" indent="0">
              <a:buNone/>
              <a:defRPr sz="2400"/>
            </a:lvl7pPr>
            <a:lvl8pPr marL="8568751" indent="0">
              <a:buNone/>
              <a:defRPr sz="2400"/>
            </a:lvl8pPr>
            <a:lvl9pPr marL="9792858" indent="0">
              <a:buNone/>
              <a:defRPr sz="2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B4632-164D-4DAD-8607-74203D5BCF3B}" type="datetimeFigureOut">
              <a:rPr lang="ko-KR" altLang="en-US" smtClean="0"/>
              <a:pPr/>
              <a:t>2013-09-19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E99BE-38DA-435F-8FE1-5B2EFBEDF5F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134110" y="807448"/>
            <a:ext cx="20413980" cy="3360473"/>
          </a:xfrm>
          <a:prstGeom prst="rect">
            <a:avLst/>
          </a:prstGeom>
        </p:spPr>
        <p:txBody>
          <a:bodyPr vert="horz" lIns="244821" tIns="122411" rIns="244821" bIns="122411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134110" y="4704664"/>
            <a:ext cx="20413980" cy="13306541"/>
          </a:xfrm>
          <a:prstGeom prst="rect">
            <a:avLst/>
          </a:prstGeom>
        </p:spPr>
        <p:txBody>
          <a:bodyPr vert="horz" lIns="244821" tIns="122411" rIns="244821" bIns="122411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1134110" y="18687965"/>
            <a:ext cx="5292513" cy="1073484"/>
          </a:xfrm>
          <a:prstGeom prst="rect">
            <a:avLst/>
          </a:prstGeom>
        </p:spPr>
        <p:txBody>
          <a:bodyPr vert="horz" lIns="244821" tIns="122411" rIns="244821" bIns="122411" rtlCol="0" anchor="ctr"/>
          <a:lstStyle>
            <a:lvl1pPr algn="l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B4632-164D-4DAD-8607-74203D5BCF3B}" type="datetimeFigureOut">
              <a:rPr lang="ko-KR" altLang="en-US" smtClean="0"/>
              <a:pPr/>
              <a:t>2013-09-19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7749752" y="18687965"/>
            <a:ext cx="7182697" cy="1073484"/>
          </a:xfrm>
          <a:prstGeom prst="rect">
            <a:avLst/>
          </a:prstGeom>
        </p:spPr>
        <p:txBody>
          <a:bodyPr vert="horz" lIns="244821" tIns="122411" rIns="244821" bIns="122411" rtlCol="0" anchor="ctr"/>
          <a:lstStyle>
            <a:lvl1pPr algn="ctr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16255577" y="18687965"/>
            <a:ext cx="5292513" cy="1073484"/>
          </a:xfrm>
          <a:prstGeom prst="rect">
            <a:avLst/>
          </a:prstGeom>
        </p:spPr>
        <p:txBody>
          <a:bodyPr vert="horz" lIns="244821" tIns="122411" rIns="244821" bIns="122411" rtlCol="0" anchor="ctr"/>
          <a:lstStyle>
            <a:lvl1pPr algn="r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E99BE-38DA-435F-8FE1-5B2EFBEDF5F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448215" rtl="0" eaLnBrk="1" latinLnBrk="1" hangingPunct="1">
        <a:spcBef>
          <a:spcPct val="0"/>
        </a:spcBef>
        <a:buNone/>
        <a:defRPr sz="11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8080" indent="-918080" algn="l" defTabSz="2448215" rtl="0" eaLnBrk="1" latinLnBrk="1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1989174" indent="-765067" algn="l" defTabSz="2448215" rtl="0" eaLnBrk="1" latinLnBrk="1" hangingPunct="1">
        <a:spcBef>
          <a:spcPct val="20000"/>
        </a:spcBef>
        <a:buFont typeface="Arial" pitchFamily="34" charset="0"/>
        <a:buChar char="–"/>
        <a:defRPr sz="7500" kern="1200">
          <a:solidFill>
            <a:schemeClr val="tx1"/>
          </a:solidFill>
          <a:latin typeface="+mn-lt"/>
          <a:ea typeface="+mn-ea"/>
          <a:cs typeface="+mn-cs"/>
        </a:defRPr>
      </a:lvl2pPr>
      <a:lvl3pPr marL="3060268" indent="-612054" algn="l" defTabSz="2448215" rtl="0" eaLnBrk="1" latinLnBrk="1" hangingPunct="1">
        <a:spcBef>
          <a:spcPct val="20000"/>
        </a:spcBef>
        <a:buFont typeface="Arial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4284375" indent="-612054" algn="l" defTabSz="2448215" rtl="0" eaLnBrk="1" latinLnBrk="1" hangingPunct="1">
        <a:spcBef>
          <a:spcPct val="20000"/>
        </a:spcBef>
        <a:buFont typeface="Arial" pitchFamily="34" charset="0"/>
        <a:buChar char="–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508483" indent="-612054" algn="l" defTabSz="2448215" rtl="0" eaLnBrk="1" latinLnBrk="1" hangingPunct="1">
        <a:spcBef>
          <a:spcPct val="20000"/>
        </a:spcBef>
        <a:buFont typeface="Arial" pitchFamily="34" charset="0"/>
        <a:buChar char="»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732590" indent="-612054" algn="l" defTabSz="2448215" rtl="0" eaLnBrk="1" latinLnBrk="1" hangingPunct="1">
        <a:spcBef>
          <a:spcPct val="20000"/>
        </a:spcBef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7956697" indent="-612054" algn="l" defTabSz="2448215" rtl="0" eaLnBrk="1" latinLnBrk="1" hangingPunct="1">
        <a:spcBef>
          <a:spcPct val="20000"/>
        </a:spcBef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180805" indent="-612054" algn="l" defTabSz="2448215" rtl="0" eaLnBrk="1" latinLnBrk="1" hangingPunct="1">
        <a:spcBef>
          <a:spcPct val="20000"/>
        </a:spcBef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404912" indent="-612054" algn="l" defTabSz="2448215" rtl="0" eaLnBrk="1" latinLnBrk="1" hangingPunct="1">
        <a:spcBef>
          <a:spcPct val="20000"/>
        </a:spcBef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2448215" rtl="0" eaLnBrk="1" latinLnBrk="1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224107" algn="l" defTabSz="2448215" rtl="0" eaLnBrk="1" latinLnBrk="1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448215" algn="l" defTabSz="2448215" rtl="0" eaLnBrk="1" latinLnBrk="1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672322" algn="l" defTabSz="2448215" rtl="0" eaLnBrk="1" latinLnBrk="1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6429" algn="l" defTabSz="2448215" rtl="0" eaLnBrk="1" latinLnBrk="1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6120536" algn="l" defTabSz="2448215" rtl="0" eaLnBrk="1" latinLnBrk="1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344644" algn="l" defTabSz="2448215" rtl="0" eaLnBrk="1" latinLnBrk="1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568751" algn="l" defTabSz="2448215" rtl="0" eaLnBrk="1" latinLnBrk="1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792858" algn="l" defTabSz="2448215" rtl="0" eaLnBrk="1" latinLnBrk="1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8282200" y="0"/>
            <a:ext cx="14400000" cy="12600000"/>
          </a:xfrm>
          <a:prstGeom prst="rect">
            <a:avLst/>
          </a:pr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44821" tIns="122411" rIns="244821" bIns="122411"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11882200" y="12602838"/>
            <a:ext cx="10800000" cy="7560000"/>
          </a:xfrm>
          <a:prstGeom prst="rect">
            <a:avLst/>
          </a:pr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44821" tIns="122411" rIns="244821" bIns="122411"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13501940" y="-215725"/>
            <a:ext cx="5400000" cy="360339"/>
          </a:xfrm>
          <a:prstGeom prst="rect">
            <a:avLst/>
          </a:pr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44821" tIns="122411" rIns="244821" bIns="122411"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/>
          <p:cNvSpPr/>
          <p:nvPr/>
        </p:nvSpPr>
        <p:spPr>
          <a:xfrm>
            <a:off x="12493588" y="12601699"/>
            <a:ext cx="3240000" cy="2880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냉장고</a:t>
            </a:r>
            <a:endParaRPr lang="en-US" altLang="ko-KR" dirty="0" smtClean="0"/>
          </a:p>
          <a:p>
            <a:pPr algn="ctr"/>
            <a:r>
              <a:rPr lang="en-US" altLang="ko-KR" dirty="0" smtClean="0"/>
              <a:t>(90x80)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15805596" y="12601699"/>
            <a:ext cx="6840000" cy="2160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개수대</a:t>
            </a:r>
            <a:endParaRPr lang="en-US" altLang="ko-KR" dirty="0" smtClean="0"/>
          </a:p>
          <a:p>
            <a:pPr algn="ctr"/>
            <a:r>
              <a:rPr lang="en-US" altLang="ko-KR" dirty="0" smtClean="0"/>
              <a:t>(190x60)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11917164" y="18002838"/>
            <a:ext cx="7560000" cy="2160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>
                <a:solidFill>
                  <a:schemeClr val="bg1"/>
                </a:solidFill>
              </a:rPr>
              <a:t>준비대</a:t>
            </a:r>
            <a:endParaRPr lang="en-US" altLang="ko-KR" dirty="0" smtClean="0">
              <a:solidFill>
                <a:schemeClr val="bg1"/>
              </a:solidFill>
            </a:endParaRPr>
          </a:p>
          <a:p>
            <a:pPr algn="ctr"/>
            <a:r>
              <a:rPr lang="en-US" altLang="ko-KR" dirty="0" smtClean="0"/>
              <a:t>(210x60)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20486356" y="14690531"/>
            <a:ext cx="2160000" cy="5400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/>
              <a:t>가열대</a:t>
            </a:r>
            <a:endParaRPr lang="en-US" altLang="ko-KR" dirty="0" smtClean="0"/>
          </a:p>
          <a:p>
            <a:pPr algn="ctr"/>
            <a:r>
              <a:rPr lang="en-US" altLang="ko-KR" dirty="0" smtClean="0"/>
              <a:t>(60x</a:t>
            </a:r>
          </a:p>
          <a:p>
            <a:pPr algn="ctr"/>
            <a:r>
              <a:rPr lang="en-US" altLang="ko-KR" dirty="0" smtClean="0"/>
              <a:t>150)</a:t>
            </a:r>
          </a:p>
        </p:txBody>
      </p:sp>
      <p:sp>
        <p:nvSpPr>
          <p:cNvPr id="26" name="직사각형 25"/>
          <p:cNvSpPr/>
          <p:nvPr/>
        </p:nvSpPr>
        <p:spPr>
          <a:xfrm>
            <a:off x="8317028" y="2449651"/>
            <a:ext cx="2376000" cy="9720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붙박이장 </a:t>
            </a:r>
            <a:r>
              <a:rPr lang="en-US" altLang="ko-KR" dirty="0" smtClean="0">
                <a:solidFill>
                  <a:schemeClr val="tx1"/>
                </a:solidFill>
              </a:rPr>
              <a:t>(270x</a:t>
            </a:r>
          </a:p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66)</a:t>
            </a:r>
          </a:p>
        </p:txBody>
      </p:sp>
      <p:sp>
        <p:nvSpPr>
          <p:cNvPr id="27" name="직사각형 26"/>
          <p:cNvSpPr/>
          <p:nvPr/>
        </p:nvSpPr>
        <p:spPr>
          <a:xfrm>
            <a:off x="8316764" y="0"/>
            <a:ext cx="4320000" cy="23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붙박이장 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(120x66)</a:t>
            </a:r>
          </a:p>
        </p:txBody>
      </p:sp>
      <p:sp>
        <p:nvSpPr>
          <p:cNvPr id="28" name="직사각형 27"/>
          <p:cNvSpPr/>
          <p:nvPr/>
        </p:nvSpPr>
        <p:spPr>
          <a:xfrm>
            <a:off x="13501340" y="216587"/>
            <a:ext cx="5400000" cy="23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낮은 </a:t>
            </a:r>
            <a:r>
              <a:rPr lang="ko-KR" altLang="en-US" dirty="0" smtClean="0">
                <a:solidFill>
                  <a:schemeClr val="tx1"/>
                </a:solidFill>
              </a:rPr>
              <a:t>붙박이장</a:t>
            </a:r>
            <a:r>
              <a:rPr lang="en-US" altLang="ko-KR" dirty="0" smtClean="0">
                <a:solidFill>
                  <a:schemeClr val="tx1"/>
                </a:solidFill>
              </a:rPr>
              <a:t>(</a:t>
            </a:r>
            <a:r>
              <a:rPr lang="en-US" altLang="ko-KR" dirty="0" smtClean="0">
                <a:solidFill>
                  <a:schemeClr val="tx1"/>
                </a:solidFill>
              </a:rPr>
              <a:t>150x66)</a:t>
            </a:r>
          </a:p>
        </p:txBody>
      </p:sp>
      <p:sp>
        <p:nvSpPr>
          <p:cNvPr id="29" name="직사각형 28"/>
          <p:cNvSpPr/>
          <p:nvPr/>
        </p:nvSpPr>
        <p:spPr>
          <a:xfrm>
            <a:off x="19442200" y="0"/>
            <a:ext cx="3240000" cy="23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붙박이장 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(90x66)</a:t>
            </a:r>
          </a:p>
        </p:txBody>
      </p:sp>
      <p:sp>
        <p:nvSpPr>
          <p:cNvPr id="30" name="직사각형 29"/>
          <p:cNvSpPr/>
          <p:nvPr/>
        </p:nvSpPr>
        <p:spPr>
          <a:xfrm>
            <a:off x="20306200" y="2376563"/>
            <a:ext cx="2376000" cy="6480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붙박이장 </a:t>
            </a:r>
            <a:r>
              <a:rPr lang="en-US" altLang="ko-KR" dirty="0" smtClean="0">
                <a:solidFill>
                  <a:schemeClr val="tx1"/>
                </a:solidFill>
              </a:rPr>
              <a:t>(?? X 66)</a:t>
            </a:r>
            <a:endParaRPr lang="en-US" altLang="ko-KR" dirty="0" smtClean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2713251" y="15784567"/>
            <a:ext cx="604684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b="1" dirty="0" smtClean="0">
                <a:latin typeface="+mj-lt"/>
              </a:rPr>
              <a:t>부   </a:t>
            </a:r>
            <a:r>
              <a:rPr lang="ko-KR" altLang="en-US" b="1" dirty="0" err="1" smtClean="0">
                <a:latin typeface="+mj-lt"/>
              </a:rPr>
              <a:t>엌</a:t>
            </a:r>
            <a:r>
              <a:rPr lang="ko-KR" altLang="en-US" b="1" dirty="0" smtClean="0">
                <a:latin typeface="+mj-lt"/>
              </a:rPr>
              <a:t> </a:t>
            </a:r>
            <a:r>
              <a:rPr lang="ko-KR" altLang="en-US" b="1" dirty="0" smtClean="0">
                <a:latin typeface="+mj-lt"/>
              </a:rPr>
              <a:t> </a:t>
            </a:r>
            <a:r>
              <a:rPr lang="en-US" altLang="ko-KR" b="1" dirty="0" smtClean="0">
                <a:latin typeface="+mj-lt"/>
              </a:rPr>
              <a:t>- </a:t>
            </a:r>
            <a:r>
              <a:rPr lang="ko-KR" altLang="en-US" b="1" dirty="0" smtClean="0">
                <a:latin typeface="+mj-lt"/>
              </a:rPr>
              <a:t>현재배치도</a:t>
            </a:r>
            <a:endParaRPr lang="en-US" altLang="ko-KR" b="1" dirty="0">
              <a:latin typeface="+mj-lt"/>
            </a:endParaRPr>
          </a:p>
          <a:p>
            <a:pPr algn="ctr"/>
            <a:r>
              <a:rPr lang="en-US" altLang="ko-KR" b="1" dirty="0" smtClean="0">
                <a:latin typeface="+mj-lt"/>
              </a:rPr>
              <a:t>(300 x 210)</a:t>
            </a:r>
            <a:endParaRPr lang="ko-KR" altLang="en-US" b="1" dirty="0"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2349212" y="5904955"/>
            <a:ext cx="58464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>
                <a:latin typeface="+mj-lt"/>
              </a:rPr>
              <a:t>큰   방 </a:t>
            </a:r>
            <a:r>
              <a:rPr lang="en-US" altLang="ko-KR" b="1" dirty="0" smtClean="0">
                <a:latin typeface="+mj-lt"/>
              </a:rPr>
              <a:t> (400 x 350</a:t>
            </a:r>
            <a:r>
              <a:rPr lang="en-US" altLang="ko-KR" b="1" dirty="0" smtClean="0">
                <a:latin typeface="+mj-lt"/>
              </a:rPr>
              <a:t>)</a:t>
            </a:r>
          </a:p>
          <a:p>
            <a:r>
              <a:rPr lang="en-US" altLang="ko-KR" b="1" dirty="0" smtClean="0">
                <a:latin typeface="+mj-lt"/>
              </a:rPr>
              <a:t> </a:t>
            </a:r>
            <a:r>
              <a:rPr lang="en-US" altLang="ko-KR" b="1" dirty="0" smtClean="0">
                <a:latin typeface="+mj-lt"/>
              </a:rPr>
              <a:t>- </a:t>
            </a:r>
            <a:r>
              <a:rPr lang="ko-KR" altLang="en-US" b="1" dirty="0" smtClean="0">
                <a:latin typeface="+mj-lt"/>
              </a:rPr>
              <a:t>가상 배치</a:t>
            </a:r>
            <a:r>
              <a:rPr lang="en-US" altLang="ko-KR" b="1" dirty="0" smtClean="0">
                <a:latin typeface="+mj-lt"/>
              </a:rPr>
              <a:t>(</a:t>
            </a:r>
            <a:r>
              <a:rPr lang="ko-KR" altLang="en-US" b="1" dirty="0" smtClean="0">
                <a:latin typeface="+mj-lt"/>
              </a:rPr>
              <a:t>안</a:t>
            </a:r>
            <a:r>
              <a:rPr lang="en-US" altLang="ko-KR" b="1" dirty="0" smtClean="0">
                <a:latin typeface="+mj-lt"/>
              </a:rPr>
              <a:t>)</a:t>
            </a:r>
            <a:r>
              <a:rPr lang="ko-KR" altLang="en-US" b="1" dirty="0" smtClean="0">
                <a:latin typeface="+mj-lt"/>
              </a:rPr>
              <a:t> </a:t>
            </a:r>
            <a:r>
              <a:rPr lang="en-US" altLang="ko-KR" b="1" dirty="0" smtClean="0">
                <a:latin typeface="+mj-lt"/>
              </a:rPr>
              <a:t>-</a:t>
            </a:r>
            <a:endParaRPr lang="en-US" altLang="ko-KR" b="1" dirty="0" smtClean="0">
              <a:latin typeface="+mj-lt"/>
            </a:endParaRPr>
          </a:p>
        </p:txBody>
      </p:sp>
      <p:sp>
        <p:nvSpPr>
          <p:cNvPr id="56" name="자유형 55"/>
          <p:cNvSpPr/>
          <p:nvPr/>
        </p:nvSpPr>
        <p:spPr>
          <a:xfrm>
            <a:off x="8271164" y="12801600"/>
            <a:ext cx="2743200" cy="2701636"/>
          </a:xfrm>
          <a:custGeom>
            <a:avLst/>
            <a:gdLst>
              <a:gd name="connsiteX0" fmla="*/ 41563 w 2743200"/>
              <a:gd name="connsiteY0" fmla="*/ 0 h 2701636"/>
              <a:gd name="connsiteX1" fmla="*/ 0 w 2743200"/>
              <a:gd name="connsiteY1" fmla="*/ 2701636 h 2701636"/>
              <a:gd name="connsiteX2" fmla="*/ 0 w 2743200"/>
              <a:gd name="connsiteY2" fmla="*/ 2701636 h 2701636"/>
              <a:gd name="connsiteX3" fmla="*/ 1953491 w 2743200"/>
              <a:gd name="connsiteY3" fmla="*/ 1828800 h 2701636"/>
              <a:gd name="connsiteX4" fmla="*/ 2743200 w 2743200"/>
              <a:gd name="connsiteY4" fmla="*/ 41564 h 2701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3200" h="2701636">
                <a:moveTo>
                  <a:pt x="41563" y="0"/>
                </a:moveTo>
                <a:lnTo>
                  <a:pt x="0" y="2701636"/>
                </a:lnTo>
                <a:lnTo>
                  <a:pt x="0" y="2701636"/>
                </a:lnTo>
                <a:cubicBezTo>
                  <a:pt x="325582" y="2556163"/>
                  <a:pt x="1496291" y="2272145"/>
                  <a:pt x="1953491" y="1828800"/>
                </a:cubicBezTo>
                <a:cubicBezTo>
                  <a:pt x="2410691" y="1385455"/>
                  <a:pt x="2576945" y="713509"/>
                  <a:pt x="2743200" y="41564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7" name="직사각형 56"/>
          <p:cNvSpPr/>
          <p:nvPr/>
        </p:nvSpPr>
        <p:spPr>
          <a:xfrm>
            <a:off x="22502380" y="14545915"/>
            <a:ext cx="360000" cy="3960000"/>
          </a:xfrm>
          <a:prstGeom prst="rect">
            <a:avLst/>
          </a:pr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44821" tIns="122411" rIns="244821" bIns="122411"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254348" y="12637723"/>
            <a:ext cx="22320000" cy="180000"/>
          </a:xfrm>
          <a:prstGeom prst="rect">
            <a:avLst/>
          </a:prstGeom>
          <a:solidFill>
            <a:schemeClr val="tx1"/>
          </a:solidFill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44821" tIns="122411" rIns="244821" bIns="122411" rtlCol="0" anchor="ctr"/>
          <a:lstStyle/>
          <a:p>
            <a:pPr algn="ctr"/>
            <a:endParaRPr lang="ko-KR" altLang="en-US"/>
          </a:p>
        </p:txBody>
      </p:sp>
      <p:sp>
        <p:nvSpPr>
          <p:cNvPr id="58" name="직사각형 57"/>
          <p:cNvSpPr/>
          <p:nvPr/>
        </p:nvSpPr>
        <p:spPr>
          <a:xfrm>
            <a:off x="13501940" y="0"/>
            <a:ext cx="5400000" cy="180000"/>
          </a:xfrm>
          <a:prstGeom prst="rect">
            <a:avLst/>
          </a:prstGeom>
          <a:noFill/>
          <a:ln w="762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44821" tIns="122411" rIns="244821" bIns="122411" rtlCol="0" anchor="ctr"/>
          <a:lstStyle/>
          <a:p>
            <a:pPr algn="ctr"/>
            <a:endParaRPr lang="ko-KR" altLang="en-US"/>
          </a:p>
        </p:txBody>
      </p:sp>
      <p:sp>
        <p:nvSpPr>
          <p:cNvPr id="60" name="TextBox 59"/>
          <p:cNvSpPr txBox="1"/>
          <p:nvPr/>
        </p:nvSpPr>
        <p:spPr>
          <a:xfrm>
            <a:off x="7020620" y="16706155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마루</a:t>
            </a:r>
            <a:endParaRPr lang="en-US" altLang="ko-KR" dirty="0" smtClean="0"/>
          </a:p>
        </p:txBody>
      </p:sp>
      <p:sp>
        <p:nvSpPr>
          <p:cNvPr id="61" name="직사각형 60"/>
          <p:cNvSpPr/>
          <p:nvPr/>
        </p:nvSpPr>
        <p:spPr>
          <a:xfrm>
            <a:off x="11701140" y="14905955"/>
            <a:ext cx="360000" cy="3960000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44821" tIns="122411" rIns="244821" bIns="122411" rtlCol="0" anchor="ctr"/>
          <a:lstStyle/>
          <a:p>
            <a:pPr algn="ctr"/>
            <a:endParaRPr lang="ko-KR" altLang="en-US"/>
          </a:p>
        </p:txBody>
      </p:sp>
      <p:sp>
        <p:nvSpPr>
          <p:cNvPr id="62" name="TextBox 61"/>
          <p:cNvSpPr txBox="1"/>
          <p:nvPr/>
        </p:nvSpPr>
        <p:spPr>
          <a:xfrm>
            <a:off x="17389772" y="11377563"/>
            <a:ext cx="6174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A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0909052" y="13537803"/>
            <a:ext cx="5774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C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68" name="직선 화살표 연결선 67"/>
          <p:cNvCxnSpPr/>
          <p:nvPr/>
        </p:nvCxnSpPr>
        <p:spPr>
          <a:xfrm>
            <a:off x="11989172" y="12169651"/>
            <a:ext cx="10693028" cy="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직선 화살표 연결선 68"/>
          <p:cNvCxnSpPr/>
          <p:nvPr/>
        </p:nvCxnSpPr>
        <p:spPr>
          <a:xfrm>
            <a:off x="8388772" y="12169651"/>
            <a:ext cx="3168352" cy="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9684916" y="11529963"/>
            <a:ext cx="5774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B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72" name="직선 화살표 연결선 71"/>
          <p:cNvCxnSpPr/>
          <p:nvPr/>
        </p:nvCxnSpPr>
        <p:spPr>
          <a:xfrm flipV="1">
            <a:off x="11565508" y="12961739"/>
            <a:ext cx="63624" cy="18002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2628132" y="590495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방</a:t>
            </a:r>
            <a:endParaRPr lang="en-US" altLang="ko-KR" dirty="0" smtClean="0"/>
          </a:p>
        </p:txBody>
      </p:sp>
      <p:sp>
        <p:nvSpPr>
          <p:cNvPr id="75" name="자유형 74"/>
          <p:cNvSpPr/>
          <p:nvPr/>
        </p:nvSpPr>
        <p:spPr>
          <a:xfrm>
            <a:off x="1829148" y="12673707"/>
            <a:ext cx="2743200" cy="2701636"/>
          </a:xfrm>
          <a:custGeom>
            <a:avLst/>
            <a:gdLst>
              <a:gd name="connsiteX0" fmla="*/ 41563 w 2743200"/>
              <a:gd name="connsiteY0" fmla="*/ 0 h 2701636"/>
              <a:gd name="connsiteX1" fmla="*/ 0 w 2743200"/>
              <a:gd name="connsiteY1" fmla="*/ 2701636 h 2701636"/>
              <a:gd name="connsiteX2" fmla="*/ 0 w 2743200"/>
              <a:gd name="connsiteY2" fmla="*/ 2701636 h 2701636"/>
              <a:gd name="connsiteX3" fmla="*/ 1953491 w 2743200"/>
              <a:gd name="connsiteY3" fmla="*/ 1828800 h 2701636"/>
              <a:gd name="connsiteX4" fmla="*/ 2743200 w 2743200"/>
              <a:gd name="connsiteY4" fmla="*/ 41564 h 2701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3200" h="2701636">
                <a:moveTo>
                  <a:pt x="41563" y="0"/>
                </a:moveTo>
                <a:lnTo>
                  <a:pt x="0" y="2701636"/>
                </a:lnTo>
                <a:lnTo>
                  <a:pt x="0" y="2701636"/>
                </a:lnTo>
                <a:cubicBezTo>
                  <a:pt x="325582" y="2556163"/>
                  <a:pt x="1496291" y="2272145"/>
                  <a:pt x="1953491" y="1828800"/>
                </a:cubicBezTo>
                <a:cubicBezTo>
                  <a:pt x="2410691" y="1385455"/>
                  <a:pt x="2576945" y="713509"/>
                  <a:pt x="2743200" y="41564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</TotalTime>
  <Words>70</Words>
  <Application>Microsoft Office PowerPoint</Application>
  <PresentationFormat>사용자 지정</PresentationFormat>
  <Paragraphs>27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ljh</dc:creator>
  <cp:lastModifiedBy>ljh</cp:lastModifiedBy>
  <cp:revision>47</cp:revision>
  <dcterms:created xsi:type="dcterms:W3CDTF">2013-09-17T15:05:12Z</dcterms:created>
  <dcterms:modified xsi:type="dcterms:W3CDTF">2013-09-19T01:38:27Z</dcterms:modified>
</cp:coreProperties>
</file>